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4" r:id="rId28"/>
    <p:sldId id="283" r:id="rId29"/>
    <p:sldId id="282" r:id="rId30"/>
    <p:sldId id="285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307" r:id="rId41"/>
    <p:sldId id="308" r:id="rId42"/>
    <p:sldId id="304" r:id="rId43"/>
    <p:sldId id="305" r:id="rId44"/>
    <p:sldId id="306" r:id="rId45"/>
    <p:sldId id="301" r:id="rId46"/>
    <p:sldId id="302" r:id="rId47"/>
    <p:sldId id="303" r:id="rId48"/>
    <p:sldId id="309" r:id="rId49"/>
    <p:sldId id="343" r:id="rId50"/>
    <p:sldId id="342" r:id="rId51"/>
    <p:sldId id="341" r:id="rId52"/>
    <p:sldId id="338" r:id="rId53"/>
    <p:sldId id="339" r:id="rId54"/>
    <p:sldId id="340" r:id="rId55"/>
    <p:sldId id="310" r:id="rId56"/>
    <p:sldId id="336" r:id="rId57"/>
    <p:sldId id="311" r:id="rId58"/>
    <p:sldId id="312" r:id="rId59"/>
    <p:sldId id="313" r:id="rId60"/>
    <p:sldId id="314" r:id="rId61"/>
    <p:sldId id="337" r:id="rId62"/>
    <p:sldId id="315" r:id="rId63"/>
    <p:sldId id="316" r:id="rId64"/>
    <p:sldId id="317" r:id="rId65"/>
    <p:sldId id="318" r:id="rId66"/>
    <p:sldId id="319" r:id="rId67"/>
    <p:sldId id="320" r:id="rId68"/>
    <p:sldId id="321" r:id="rId69"/>
    <p:sldId id="322" r:id="rId70"/>
    <p:sldId id="323" r:id="rId71"/>
    <p:sldId id="324" r:id="rId72"/>
    <p:sldId id="325" r:id="rId73"/>
    <p:sldId id="326" r:id="rId74"/>
    <p:sldId id="327" r:id="rId75"/>
    <p:sldId id="328" r:id="rId76"/>
    <p:sldId id="329" r:id="rId77"/>
    <p:sldId id="330" r:id="rId78"/>
    <p:sldId id="331" r:id="rId79"/>
    <p:sldId id="332" r:id="rId80"/>
    <p:sldId id="333" r:id="rId81"/>
    <p:sldId id="334" r:id="rId82"/>
    <p:sldId id="335" r:id="rId8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661B77C-1789-4547-8E92-7F0E47E0775B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</p14:sldIdLst>
        </p14:section>
        <p14:section name="release in week 32, over a range of beta." id="{1C50BD3F-6987-0746-AFFF-894ECBB80CDB}">
          <p14:sldIdLst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4"/>
            <p14:sldId id="283"/>
            <p14:sldId id="282"/>
            <p14:sldId id="285"/>
            <p14:sldId id="289"/>
            <p14:sldId id="290"/>
            <p14:sldId id="291"/>
            <p14:sldId id="292"/>
            <p14:sldId id="293"/>
          </p14:sldIdLst>
        </p14:section>
        <p14:section name="2013_zone4_100I" id="{BFE7FB02-E205-8B46-A060-FB3927D9392E}">
          <p14:sldIdLst>
            <p14:sldId id="294"/>
            <p14:sldId id="295"/>
          </p14:sldIdLst>
        </p14:section>
        <p14:section name="2013_zone4_100E" id="{A54ED3BC-8B48-D343-8725-CD65B35BDA79}">
          <p14:sldIdLst>
            <p14:sldId id="296"/>
            <p14:sldId id="297"/>
            <p14:sldId id="307"/>
            <p14:sldId id="308"/>
            <p14:sldId id="304"/>
            <p14:sldId id="305"/>
            <p14:sldId id="306"/>
            <p14:sldId id="301"/>
            <p14:sldId id="302"/>
            <p14:sldId id="303"/>
            <p14:sldId id="309"/>
            <p14:sldId id="343"/>
            <p14:sldId id="342"/>
            <p14:sldId id="341"/>
            <p14:sldId id="338"/>
            <p14:sldId id="339"/>
            <p14:sldId id="340"/>
          </p14:sldIdLst>
        </p14:section>
        <p14:section name="Virus Release in 2016" id="{9ED6A35E-3886-0A40-BDE0-FC60A3898140}">
          <p14:sldIdLst>
            <p14:sldId id="310"/>
            <p14:sldId id="336"/>
            <p14:sldId id="311"/>
            <p14:sldId id="312"/>
            <p14:sldId id="313"/>
            <p14:sldId id="314"/>
            <p14:sldId id="337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53"/>
    <p:restoredTop sz="94764"/>
  </p:normalViewPr>
  <p:slideViewPr>
    <p:cSldViewPr snapToGrid="0" snapToObjects="1">
      <p:cViewPr>
        <p:scale>
          <a:sx n="100" d="100"/>
          <a:sy n="100" d="100"/>
        </p:scale>
        <p:origin x="32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notesMaster" Target="notesMasters/notesMaster1.xml"/><Relationship Id="rId85" Type="http://schemas.openxmlformats.org/officeDocument/2006/relationships/presProps" Target="presProps.xml"/><Relationship Id="rId86" Type="http://schemas.openxmlformats.org/officeDocument/2006/relationships/viewProps" Target="viewProps.xml"/><Relationship Id="rId87" Type="http://schemas.openxmlformats.org/officeDocument/2006/relationships/theme" Target="theme/theme1.xml"/><Relationship Id="rId88" Type="http://schemas.openxmlformats.org/officeDocument/2006/relationships/tableStyles" Target="tableStyle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19B39A-ACCB-F945-9227-AEE507386E5E}" type="datetimeFigureOut">
              <a:rPr lang="en-US" smtClean="0"/>
              <a:t>3/23/18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C7E721-258D-7940-8573-B33AB69CC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43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C7E721-258D-7940-8573-B33AB69CC82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340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Max death actually happens after 365</a:t>
            </a:r>
            <a:r>
              <a:rPr lang="en-US" baseline="0" dirty="0" smtClean="0"/>
              <a:t> days.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C7E721-258D-7940-8573-B33AB69CC82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316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A478-9A58-B142-B86A-A05F79465AFA}" type="datetimeFigureOut">
              <a:rPr lang="en-US" smtClean="0"/>
              <a:t>3/23/18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771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A478-9A58-B142-B86A-A05F79465AFA}" type="datetimeFigureOut">
              <a:rPr lang="en-US" smtClean="0"/>
              <a:t>3/23/18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528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A478-9A58-B142-B86A-A05F79465AFA}" type="datetimeFigureOut">
              <a:rPr lang="en-US" smtClean="0"/>
              <a:t>3/23/18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133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A478-9A58-B142-B86A-A05F79465AFA}" type="datetimeFigureOut">
              <a:rPr lang="en-US" smtClean="0"/>
              <a:t>3/23/18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973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A478-9A58-B142-B86A-A05F79465AFA}" type="datetimeFigureOut">
              <a:rPr lang="en-US" smtClean="0"/>
              <a:t>3/23/18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816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A478-9A58-B142-B86A-A05F79465AFA}" type="datetimeFigureOut">
              <a:rPr lang="en-US" smtClean="0"/>
              <a:t>3/23/18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525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A478-9A58-B142-B86A-A05F79465AFA}" type="datetimeFigureOut">
              <a:rPr lang="en-US" smtClean="0"/>
              <a:t>3/23/18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168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A478-9A58-B142-B86A-A05F79465AFA}" type="datetimeFigureOut">
              <a:rPr lang="en-US" smtClean="0"/>
              <a:t>3/23/18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935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A478-9A58-B142-B86A-A05F79465AFA}" type="datetimeFigureOut">
              <a:rPr lang="en-US" smtClean="0"/>
              <a:t>3/23/18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031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A478-9A58-B142-B86A-A05F79465AFA}" type="datetimeFigureOut">
              <a:rPr lang="en-US" smtClean="0"/>
              <a:t>3/23/18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721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A478-9A58-B142-B86A-A05F79465AFA}" type="datetimeFigureOut">
              <a:rPr lang="en-US" smtClean="0"/>
              <a:t>3/23/18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37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D7A478-9A58-B142-B86A-A05F79465AFA}" type="datetimeFigureOut">
              <a:rPr lang="en-US" smtClean="0"/>
              <a:t>3/23/18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052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emf"/><Relationship Id="rId3" Type="http://schemas.openxmlformats.org/officeDocument/2006/relationships/image" Target="../media/image28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emf"/><Relationship Id="rId3" Type="http://schemas.openxmlformats.org/officeDocument/2006/relationships/image" Target="../media/image30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emf"/><Relationship Id="rId3" Type="http://schemas.openxmlformats.org/officeDocument/2006/relationships/image" Target="../media/image33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4.emf"/><Relationship Id="rId3" Type="http://schemas.openxmlformats.org/officeDocument/2006/relationships/image" Target="../media/image35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6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7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8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9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0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1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2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4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5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6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7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8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9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0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1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2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4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5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6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7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8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9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0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1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2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4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5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6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em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28600"/>
            <a:ext cx="6400800" cy="64008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 flipV="1">
            <a:off x="8863053" y="2054088"/>
            <a:ext cx="60458" cy="2610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4903304" y="5512904"/>
            <a:ext cx="2743200" cy="132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296400" y="2663687"/>
            <a:ext cx="873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Beta SF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393635" y="5791200"/>
            <a:ext cx="2439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Week of release in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914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381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77078" y="198783"/>
            <a:ext cx="5158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Boost in beta due to aggregation </a:t>
            </a:r>
            <a:r>
              <a:rPr lang="en-US" smtClean="0"/>
              <a:t>is ten </a:t>
            </a:r>
            <a:r>
              <a:rPr lang="en-US" dirty="0" smtClean="0"/>
              <a:t>times normal.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580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84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55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3400"/>
            <a:ext cx="10261600" cy="5791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77078" y="198783"/>
            <a:ext cx="5208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Boost in beta due to aggregation is two times normal.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142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200" y="520700"/>
            <a:ext cx="10261600" cy="581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005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20700"/>
            <a:ext cx="10261600" cy="581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708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20700"/>
            <a:ext cx="10261600" cy="581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218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200" y="533400"/>
            <a:ext cx="10261600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626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004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28600"/>
            <a:ext cx="6400800" cy="640080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 flipH="1" flipV="1">
            <a:off x="8863053" y="2054088"/>
            <a:ext cx="60458" cy="2610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/>
          <p:cNvCxnSpPr/>
          <p:nvPr/>
        </p:nvCxnSpPr>
        <p:spPr>
          <a:xfrm flipV="1">
            <a:off x="4903304" y="5512904"/>
            <a:ext cx="2743200" cy="132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9296400" y="2663687"/>
            <a:ext cx="873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Beta SF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93635" y="5791200"/>
            <a:ext cx="2439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Week of release in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9476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28600"/>
            <a:ext cx="6400800" cy="6400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673009" y="543339"/>
            <a:ext cx="3083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Divide by 5 to get carp number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7474226" y="954157"/>
            <a:ext cx="424070" cy="43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934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3400"/>
            <a:ext cx="10261600" cy="5791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3826" y="164068"/>
            <a:ext cx="6499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Restricting measure period to 6 months after release, actual deaths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88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76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3400"/>
            <a:ext cx="10261600" cy="5791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85530" y="164068"/>
            <a:ext cx="340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Yes </a:t>
            </a:r>
            <a:r>
              <a:rPr lang="en-US" dirty="0" err="1" smtClean="0"/>
              <a:t>Tx</a:t>
            </a:r>
            <a:r>
              <a:rPr lang="en-US" dirty="0" smtClean="0"/>
              <a:t> between adults n juveniles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440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24070" y="170418"/>
            <a:ext cx="2776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Introduce 100 infected carp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967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748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786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878" y="1079500"/>
            <a:ext cx="10261600" cy="5778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55990"/>
            <a:ext cx="2806425" cy="28064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289774" y="1062556"/>
            <a:ext cx="1357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100 Infected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404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400" y="1200977"/>
            <a:ext cx="10261600" cy="5778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270" y="0"/>
            <a:ext cx="2607365" cy="2607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78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04730" y="238539"/>
            <a:ext cx="279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Introduce 100 exposed carp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828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28600"/>
            <a:ext cx="6400800" cy="640080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 flipH="1" flipV="1">
            <a:off x="8863053" y="2054088"/>
            <a:ext cx="60458" cy="2610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/>
          <p:cNvCxnSpPr/>
          <p:nvPr/>
        </p:nvCxnSpPr>
        <p:spPr>
          <a:xfrm flipV="1">
            <a:off x="4903304" y="5512904"/>
            <a:ext cx="2743200" cy="132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9296400" y="2663687"/>
            <a:ext cx="873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Beta SF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93635" y="5791200"/>
            <a:ext cx="2439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Week of release in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624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96" y="904461"/>
            <a:ext cx="5953539" cy="595353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1374" y="0"/>
            <a:ext cx="5340626" cy="534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103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052" y="255105"/>
            <a:ext cx="28956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998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89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85" y="1079500"/>
            <a:ext cx="10261600" cy="5778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24643" y="440871"/>
            <a:ext cx="2838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100 exposed fish introduced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32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75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3400"/>
            <a:ext cx="10261600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36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405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3400"/>
            <a:ext cx="10261600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636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421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46100"/>
            <a:ext cx="10261600" cy="576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2840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706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393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383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15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978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75614" cy="5786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631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548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521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60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3400"/>
            <a:ext cx="10261600" cy="5791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84200" y="431800"/>
            <a:ext cx="6459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Incorporating beta with fixed area </a:t>
            </a:r>
            <a:r>
              <a:rPr lang="en-US" smtClean="0"/>
              <a:t>of habitat, virus </a:t>
            </a:r>
            <a:r>
              <a:rPr lang="en-US" dirty="0" smtClean="0"/>
              <a:t>release </a:t>
            </a:r>
            <a:r>
              <a:rPr lang="en-US" smtClean="0"/>
              <a:t>week 32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564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46100"/>
            <a:ext cx="10261600" cy="576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0063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3400"/>
            <a:ext cx="10261600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8047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3400"/>
            <a:ext cx="10261600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68629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3400"/>
            <a:ext cx="10261600" cy="5791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84200" y="431800"/>
            <a:ext cx="6686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Incorporating varying beta with area of habitat</a:t>
            </a:r>
            <a:r>
              <a:rPr lang="en-US" smtClean="0"/>
              <a:t>, virus release week 52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85231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71545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3400"/>
            <a:ext cx="10261600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74219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56273" y="539750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Zone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98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56273" y="539750"/>
            <a:ext cx="1758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Zone 2 beta=158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146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56273" y="539750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Zone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594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63600" y="355084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Zone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77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63600" y="355084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Zone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563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92998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63600" y="355084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Zone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009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066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43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7626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3603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3363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2333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398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7607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3610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1404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2871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9714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217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9634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2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753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3713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5728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467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142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24657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6216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7317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391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3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17255</TotalTime>
  <Words>128</Words>
  <Application>Microsoft Macintosh PowerPoint</Application>
  <PresentationFormat>Widescreen</PresentationFormat>
  <Paragraphs>26</Paragraphs>
  <Slides>82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82</vt:i4>
      </vt:variant>
    </vt:vector>
  </HeadingPairs>
  <TitlesOfParts>
    <vt:vector size="86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Arathi Arakala</dc:creator>
  <cp:lastModifiedBy>Arathi Arakala</cp:lastModifiedBy>
  <cp:revision>67</cp:revision>
  <cp:lastPrinted>2018-03-21T03:25:02Z</cp:lastPrinted>
  <dcterms:created xsi:type="dcterms:W3CDTF">2018-03-09T06:21:13Z</dcterms:created>
  <dcterms:modified xsi:type="dcterms:W3CDTF">2018-03-23T03:02:40Z</dcterms:modified>
</cp:coreProperties>
</file>

<file path=docProps/thumbnail.jpeg>
</file>